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53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957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36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05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482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063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306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6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056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1328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5824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17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9EFB88A-04C3-47CE-84BF-E810BD9828ED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E42A79A-079C-411F-BA40-F54E0B1446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26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" TargetMode="External"/><Relationship Id="rId7" Type="http://schemas.openxmlformats.org/officeDocument/2006/relationships/hyperlink" Target="https://www.ctvba.org.tw/" TargetMode="External"/><Relationship Id="rId2" Type="http://schemas.openxmlformats.org/officeDocument/2006/relationships/hyperlink" Target="https://codepen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?gl=TW&amp;hl=zh-tw" TargetMode="External"/><Relationship Id="rId5" Type="http://schemas.openxmlformats.org/officeDocument/2006/relationships/hyperlink" Target="https://developers.facebook.com/" TargetMode="External"/><Relationship Id="rId4" Type="http://schemas.openxmlformats.org/officeDocument/2006/relationships/hyperlink" Target="https://zh.wikipedia.org/wiki/Wikipedia:%E9%A6%96%E9%A1%B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網站說明文件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sz="3500" dirty="0"/>
              <a:t>排</a:t>
            </a:r>
            <a:r>
              <a:rPr lang="zh-TW" altLang="en-US" sz="3500" dirty="0" smtClean="0"/>
              <a:t>球小</a:t>
            </a:r>
            <a:r>
              <a:rPr lang="zh-TW" altLang="en-US" sz="3500" dirty="0"/>
              <a:t>教室</a:t>
            </a:r>
            <a:r>
              <a:rPr lang="en-US" altLang="zh-TW" sz="3500" dirty="0" smtClean="0"/>
              <a:t>????</a:t>
            </a:r>
          </a:p>
          <a:p>
            <a:r>
              <a:rPr lang="en-US" altLang="zh-TW" dirty="0" smtClean="0"/>
              <a:t>00757024</a:t>
            </a:r>
            <a:r>
              <a:rPr lang="zh-TW" altLang="en-US" dirty="0" smtClean="0"/>
              <a:t> 賀翊程</a:t>
            </a:r>
            <a:endParaRPr lang="en-US" altLang="zh-TW" dirty="0" smtClean="0"/>
          </a:p>
          <a:p>
            <a:r>
              <a:rPr lang="en-US" altLang="zh-TW" dirty="0" smtClean="0"/>
              <a:t>00757039</a:t>
            </a:r>
            <a:r>
              <a:rPr lang="zh-TW" altLang="en-US" dirty="0" smtClean="0"/>
              <a:t>許皓翔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24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網站架構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入</a:t>
            </a:r>
            <a:r>
              <a:rPr lang="zh-TW" altLang="en-US" dirty="0" smtClean="0"/>
              <a:t>口網頁→主頁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3074669"/>
            <a:ext cx="625856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5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1136" y="111252"/>
            <a:ext cx="7729728" cy="1188720"/>
          </a:xfrm>
        </p:spPr>
        <p:txBody>
          <a:bodyPr/>
          <a:lstStyle/>
          <a:p>
            <a:r>
              <a:rPr lang="zh-TW" altLang="en-US" dirty="0" smtClean="0"/>
              <a:t>主頁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8246" y="1432052"/>
            <a:ext cx="6555507" cy="31019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30023"/>
          <a:stretch/>
        </p:blipFill>
        <p:spPr>
          <a:xfrm>
            <a:off x="2818245" y="4534027"/>
            <a:ext cx="6555507" cy="217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5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基本技術運用</a:t>
            </a:r>
            <a:endParaRPr lang="zh-TW" altLang="en-US" dirty="0"/>
          </a:p>
        </p:txBody>
      </p:sp>
      <p:sp>
        <p:nvSpPr>
          <p:cNvPr id="4" name="流程圖: 替代程序 3"/>
          <p:cNvSpPr/>
          <p:nvPr/>
        </p:nvSpPr>
        <p:spPr>
          <a:xfrm>
            <a:off x="2231136" y="2627454"/>
            <a:ext cx="2572357" cy="13658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000" dirty="0" smtClean="0">
                <a:latin typeface="+mj-ea"/>
              </a:rPr>
              <a:t>利用</a:t>
            </a:r>
            <a:r>
              <a:rPr lang="en-US" altLang="zh-TW" sz="3000" dirty="0" smtClean="0">
                <a:latin typeface="+mj-ea"/>
              </a:rPr>
              <a:t>CSS</a:t>
            </a:r>
            <a:r>
              <a:rPr lang="zh-TW" altLang="en-US" sz="3000" dirty="0" smtClean="0">
                <a:latin typeface="+mj-ea"/>
              </a:rPr>
              <a:t>排版及美化網頁</a:t>
            </a:r>
            <a:endParaRPr lang="en-US" altLang="zh-TW" sz="3000" dirty="0" smtClean="0">
              <a:latin typeface="+mj-ea"/>
            </a:endParaRPr>
          </a:p>
        </p:txBody>
      </p:sp>
      <p:sp>
        <p:nvSpPr>
          <p:cNvPr id="6" name="流程圖: 替代程序 5"/>
          <p:cNvSpPr/>
          <p:nvPr/>
        </p:nvSpPr>
        <p:spPr>
          <a:xfrm>
            <a:off x="4929966" y="2627454"/>
            <a:ext cx="2572357" cy="13658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 err="1" smtClean="0">
                <a:latin typeface="+mj-ea"/>
              </a:rPr>
              <a:t>Youtube</a:t>
            </a:r>
            <a:r>
              <a:rPr lang="zh-TW" altLang="en-US" sz="3000" dirty="0" smtClean="0">
                <a:latin typeface="+mj-ea"/>
              </a:rPr>
              <a:t>影片嵌入</a:t>
            </a:r>
            <a:endParaRPr lang="en-US" altLang="zh-TW" sz="3000" dirty="0" smtClean="0">
              <a:latin typeface="+mj-ea"/>
            </a:endParaRPr>
          </a:p>
        </p:txBody>
      </p:sp>
      <p:sp>
        <p:nvSpPr>
          <p:cNvPr id="7" name="流程圖: 替代程序 6"/>
          <p:cNvSpPr/>
          <p:nvPr/>
        </p:nvSpPr>
        <p:spPr>
          <a:xfrm>
            <a:off x="3620637" y="4467310"/>
            <a:ext cx="2572357" cy="13658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 smtClean="0">
                <a:latin typeface="+mj-ea"/>
              </a:rPr>
              <a:t>Java Script</a:t>
            </a:r>
            <a:r>
              <a:rPr lang="zh-TW" altLang="en-US" sz="3000" dirty="0" smtClean="0">
                <a:latin typeface="+mj-ea"/>
              </a:rPr>
              <a:t>製作小遊戲</a:t>
            </a:r>
            <a:endParaRPr lang="en-US" altLang="zh-TW" sz="3000" dirty="0" smtClean="0">
              <a:latin typeface="+mj-ea"/>
            </a:endParaRPr>
          </a:p>
        </p:txBody>
      </p:sp>
      <p:sp>
        <p:nvSpPr>
          <p:cNvPr id="8" name="流程圖: 替代程序 7"/>
          <p:cNvSpPr/>
          <p:nvPr/>
        </p:nvSpPr>
        <p:spPr>
          <a:xfrm>
            <a:off x="6342617" y="4467309"/>
            <a:ext cx="2572357" cy="13658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+mj-ea"/>
              </a:rPr>
              <a:t>JQuery</a:t>
            </a:r>
            <a:r>
              <a:rPr lang="zh-TW" altLang="en-US" sz="2800" dirty="0" smtClean="0">
                <a:latin typeface="+mj-ea"/>
              </a:rPr>
              <a:t>製作回到頁首功能</a:t>
            </a:r>
            <a:endParaRPr lang="en-US" altLang="zh-TW" sz="2800" dirty="0" smtClean="0">
              <a:latin typeface="+mj-ea"/>
            </a:endParaRPr>
          </a:p>
        </p:txBody>
      </p:sp>
      <p:sp>
        <p:nvSpPr>
          <p:cNvPr id="9" name="流程圖: 替代程序 8"/>
          <p:cNvSpPr/>
          <p:nvPr/>
        </p:nvSpPr>
        <p:spPr>
          <a:xfrm>
            <a:off x="7628796" y="2627454"/>
            <a:ext cx="2572357" cy="136581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 smtClean="0">
                <a:latin typeface="+mj-ea"/>
              </a:rPr>
              <a:t>Facebook</a:t>
            </a:r>
            <a:r>
              <a:rPr lang="zh-TW" altLang="en-US" sz="3000" dirty="0" smtClean="0">
                <a:latin typeface="+mj-ea"/>
              </a:rPr>
              <a:t>留言外掛程式</a:t>
            </a:r>
            <a:endParaRPr lang="en-US" altLang="zh-TW" sz="3000" dirty="0" smtClean="0">
              <a:latin typeface="+mj-ea"/>
            </a:endParaRPr>
          </a:p>
        </p:txBody>
      </p:sp>
      <p:sp>
        <p:nvSpPr>
          <p:cNvPr id="10" name="流程圖: 替代程序 9"/>
          <p:cNvSpPr/>
          <p:nvPr/>
        </p:nvSpPr>
        <p:spPr>
          <a:xfrm>
            <a:off x="9780608" y="5405377"/>
            <a:ext cx="1597306" cy="740780"/>
          </a:xfrm>
          <a:prstGeom prst="flowChartAlternateProcess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Matter.js????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06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100" dirty="0" smtClean="0"/>
              <a:t>網站特色及優點</a:t>
            </a:r>
            <a:endParaRPr lang="zh-TW" altLang="en-US" sz="41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700" dirty="0" smtClean="0"/>
              <a:t>以口語化方式簡單介紹排球</a:t>
            </a:r>
            <a:endParaRPr lang="en-US" altLang="zh-TW" sz="2700" dirty="0" smtClean="0"/>
          </a:p>
          <a:p>
            <a:r>
              <a:rPr lang="zh-TW" altLang="en-US" sz="2700" dirty="0"/>
              <a:t>簡單流暢的操作</a:t>
            </a:r>
          </a:p>
          <a:p>
            <a:r>
              <a:rPr lang="zh-TW" altLang="en-US" sz="2700" dirty="0" smtClean="0"/>
              <a:t>一目瞭然的介面</a:t>
            </a:r>
            <a:endParaRPr lang="en-US" altLang="zh-TW" sz="2700" dirty="0" smtClean="0"/>
          </a:p>
          <a:p>
            <a:r>
              <a:rPr lang="zh-TW" altLang="en-US" sz="2700" dirty="0" smtClean="0"/>
              <a:t>圖文對照敘述生動</a:t>
            </a:r>
            <a:endParaRPr lang="en-US" altLang="zh-TW" sz="2700" dirty="0" smtClean="0"/>
          </a:p>
          <a:p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535585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工作分</a:t>
            </a:r>
            <a:r>
              <a:rPr lang="zh-TW" altLang="en-US" dirty="0"/>
              <a:t>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許皓翔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/>
              <a:t>★網站</a:t>
            </a:r>
            <a:r>
              <a:rPr lang="en-US" altLang="zh-TW" dirty="0"/>
              <a:t>UI</a:t>
            </a:r>
            <a:r>
              <a:rPr lang="zh-TW" altLang="en-US" dirty="0"/>
              <a:t>設計</a:t>
            </a:r>
            <a:r>
              <a:rPr lang="en-US" altLang="zh-TW" dirty="0"/>
              <a:t>(CSS)</a:t>
            </a:r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★小遊戲製作</a:t>
            </a:r>
            <a:endParaRPr lang="en-US" altLang="zh-TW" dirty="0" smtClean="0"/>
          </a:p>
          <a:p>
            <a:r>
              <a:rPr lang="zh-TW" altLang="en-US" dirty="0" smtClean="0"/>
              <a:t>賀</a:t>
            </a:r>
            <a:r>
              <a:rPr lang="zh-TW" altLang="en-US" dirty="0"/>
              <a:t>翊</a:t>
            </a:r>
            <a:r>
              <a:rPr lang="zh-TW" altLang="en-US" dirty="0" smtClean="0"/>
              <a:t>程</a:t>
            </a:r>
            <a:endParaRPr lang="en-US" altLang="zh-TW" dirty="0" smtClean="0"/>
          </a:p>
          <a:p>
            <a:pPr marL="0" lvl="1" indent="0">
              <a:buNone/>
            </a:pPr>
            <a:r>
              <a:rPr lang="en-US" altLang="zh-TW" dirty="0"/>
              <a:t>	</a:t>
            </a:r>
            <a:r>
              <a:rPr lang="zh-TW" altLang="en-US" sz="2000" dirty="0" smtClean="0">
                <a:latin typeface="微軟正黑體" panose="020B0604030504040204" pitchFamily="34" charset="-120"/>
              </a:rPr>
              <a:t>★內文</a:t>
            </a:r>
            <a:r>
              <a:rPr lang="en-US" altLang="zh-TW" sz="2000" dirty="0" smtClean="0">
                <a:latin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</a:rPr>
              <a:t>圖片製作彙整</a:t>
            </a:r>
            <a:endParaRPr lang="en-US" altLang="zh-TW" sz="2000" dirty="0" smtClean="0">
              <a:latin typeface="微軟正黑體" panose="020B0604030504040204" pitchFamily="34" charset="-120"/>
            </a:endParaRPr>
          </a:p>
          <a:p>
            <a:pPr marL="0" lvl="1" indent="0">
              <a:buNone/>
            </a:pPr>
            <a:r>
              <a:rPr lang="en-US" altLang="zh-TW" sz="2000" dirty="0" smtClean="0">
                <a:latin typeface="微軟正黑體" panose="020B0604030504040204" pitchFamily="34" charset="-120"/>
              </a:rPr>
              <a:t>	</a:t>
            </a:r>
            <a:r>
              <a:rPr lang="zh-TW" altLang="en-US" sz="2000" dirty="0" smtClean="0">
                <a:latin typeface="微軟正黑體" panose="020B0604030504040204" pitchFamily="34" charset="-120"/>
              </a:rPr>
              <a:t>★</a:t>
            </a:r>
            <a:r>
              <a:rPr lang="en-US" altLang="zh-TW" sz="2000" dirty="0" smtClean="0">
                <a:latin typeface="微軟正黑體" panose="020B0604030504040204" pitchFamily="34" charset="-120"/>
              </a:rPr>
              <a:t>FB</a:t>
            </a:r>
            <a:r>
              <a:rPr lang="zh-TW" altLang="en-US" sz="2000" dirty="0" smtClean="0">
                <a:latin typeface="微軟正黑體" panose="020B0604030504040204" pitchFamily="34" charset="-120"/>
              </a:rPr>
              <a:t>留言外掛嵌入</a:t>
            </a:r>
            <a:endParaRPr lang="en-US" altLang="zh-TW" sz="2000" dirty="0" smtClean="0">
              <a:latin typeface="微軟正黑體" panose="020B0604030504040204" pitchFamily="34" charset="-120"/>
            </a:endParaRPr>
          </a:p>
          <a:p>
            <a:pPr marL="0" lvl="1" indent="0">
              <a:buNone/>
            </a:pPr>
            <a:r>
              <a:rPr lang="en-US" altLang="zh-TW" sz="2000" dirty="0">
                <a:latin typeface="微軟正黑體" panose="020B0604030504040204" pitchFamily="34" charset="-120"/>
              </a:rPr>
              <a:t>	</a:t>
            </a:r>
            <a:r>
              <a:rPr lang="zh-TW" altLang="en-US" sz="2000" dirty="0" smtClean="0">
                <a:latin typeface="微軟正黑體" panose="020B0604030504040204" pitchFamily="34" charset="-120"/>
              </a:rPr>
              <a:t>★</a:t>
            </a:r>
            <a:r>
              <a:rPr lang="en-US" altLang="zh-TW" sz="2000" dirty="0" err="1" smtClean="0">
                <a:latin typeface="微軟正黑體" panose="020B0604030504040204" pitchFamily="34" charset="-120"/>
              </a:rPr>
              <a:t>Youtube</a:t>
            </a:r>
            <a:r>
              <a:rPr lang="zh-TW" altLang="en-US" sz="2000" dirty="0" smtClean="0">
                <a:latin typeface="微軟正黑體" panose="020B0604030504040204" pitchFamily="34" charset="-120"/>
              </a:rPr>
              <a:t>影片嵌入</a:t>
            </a:r>
            <a:endParaRPr lang="en-US" altLang="zh-TW" sz="2000" dirty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9198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資料來源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Code Pen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W3C </a:t>
            </a:r>
            <a:r>
              <a:rPr lang="en-US" altLang="zh-TW" dirty="0">
                <a:hlinkClick r:id="rId3"/>
              </a:rPr>
              <a:t>School</a:t>
            </a:r>
            <a:endParaRPr lang="en-US" altLang="zh-TW" dirty="0"/>
          </a:p>
          <a:p>
            <a:r>
              <a:rPr lang="zh-TW" altLang="en-US" dirty="0" smtClean="0">
                <a:hlinkClick r:id="rId4"/>
              </a:rPr>
              <a:t>維基百科</a:t>
            </a:r>
            <a:endParaRPr lang="en-US" altLang="zh-TW" dirty="0" smtClean="0">
              <a:hlinkClick r:id="rId4"/>
            </a:endParaRPr>
          </a:p>
          <a:p>
            <a:r>
              <a:rPr lang="en-US" altLang="zh-TW" dirty="0">
                <a:hlinkClick r:id="rId5"/>
              </a:rPr>
              <a:t>Facebook for Developers</a:t>
            </a:r>
          </a:p>
          <a:p>
            <a:r>
              <a:rPr lang="en-US" altLang="zh-TW" dirty="0" smtClean="0">
                <a:hlinkClick r:id="rId6"/>
              </a:rPr>
              <a:t>YouTube</a:t>
            </a:r>
            <a:r>
              <a:rPr lang="en-US" altLang="zh-TW" dirty="0" smtClean="0"/>
              <a:t> </a:t>
            </a:r>
          </a:p>
          <a:p>
            <a:r>
              <a:rPr lang="zh-TW" altLang="en-US" dirty="0" smtClean="0">
                <a:hlinkClick r:id="rId7"/>
              </a:rPr>
              <a:t>中華民國排球協會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0731808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TM10001115[[fn=包裹]]</Template>
  <TotalTime>54</TotalTime>
  <Words>100</Words>
  <Application>Microsoft Office PowerPoint</Application>
  <PresentationFormat>寬螢幕</PresentationFormat>
  <Paragraphs>34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1" baseType="lpstr">
      <vt:lpstr>微軟正黑體</vt:lpstr>
      <vt:lpstr>Arial</vt:lpstr>
      <vt:lpstr>Gill Sans MT</vt:lpstr>
      <vt:lpstr>Parcel</vt:lpstr>
      <vt:lpstr>網站說明文件</vt:lpstr>
      <vt:lpstr>網站架構</vt:lpstr>
      <vt:lpstr>主頁</vt:lpstr>
      <vt:lpstr>基本技術運用</vt:lpstr>
      <vt:lpstr>網站特色及優點</vt:lpstr>
      <vt:lpstr>工作分配</vt:lpstr>
      <vt:lpstr>資料來源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網站說明文件</dc:title>
  <dc:creator>翊程 賀</dc:creator>
  <cp:lastModifiedBy>翊程 賀</cp:lastModifiedBy>
  <cp:revision>7</cp:revision>
  <dcterms:created xsi:type="dcterms:W3CDTF">2019-12-30T23:21:02Z</dcterms:created>
  <dcterms:modified xsi:type="dcterms:W3CDTF">2019-12-31T00:15:07Z</dcterms:modified>
</cp:coreProperties>
</file>